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1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85" r:id="rId60"/>
    <p:sldId id="515" r:id="rId61"/>
    <p:sldId id="516" r:id="rId62"/>
    <p:sldId id="517" r:id="rId63"/>
    <p:sldId id="518" r:id="rId64"/>
    <p:sldId id="509" r:id="rId65"/>
    <p:sldId id="512" r:id="rId66"/>
    <p:sldId id="510" r:id="rId67"/>
    <p:sldId id="513" r:id="rId68"/>
    <p:sldId id="511" r:id="rId69"/>
    <p:sldId id="514" r:id="rId70"/>
    <p:sldId id="519" r:id="rId71"/>
    <p:sldId id="430" r:id="rId72"/>
    <p:sldId id="431" r:id="rId73"/>
    <p:sldId id="520" r:id="rId74"/>
    <p:sldId id="521" r:id="rId75"/>
    <p:sldId id="522" r:id="rId76"/>
    <p:sldId id="523" r:id="rId77"/>
    <p:sldId id="524" r:id="rId78"/>
    <p:sldId id="525" r:id="rId79"/>
    <p:sldId id="432" r:id="rId80"/>
    <p:sldId id="433" r:id="rId81"/>
    <p:sldId id="434" r:id="rId82"/>
    <p:sldId id="435" r:id="rId83"/>
    <p:sldId id="495" r:id="rId84"/>
    <p:sldId id="311" r:id="rId85"/>
    <p:sldId id="436" r:id="rId86"/>
    <p:sldId id="439" r:id="rId87"/>
    <p:sldId id="437" r:id="rId88"/>
    <p:sldId id="438" r:id="rId89"/>
    <p:sldId id="440" r:id="rId90"/>
    <p:sldId id="441" r:id="rId91"/>
    <p:sldId id="442" r:id="rId92"/>
    <p:sldId id="496" r:id="rId93"/>
    <p:sldId id="443" r:id="rId94"/>
    <p:sldId id="444" r:id="rId95"/>
    <p:sldId id="447" r:id="rId96"/>
    <p:sldId id="501" r:id="rId97"/>
    <p:sldId id="448" r:id="rId98"/>
    <p:sldId id="449" r:id="rId99"/>
    <p:sldId id="450" r:id="rId100"/>
    <p:sldId id="451" r:id="rId101"/>
    <p:sldId id="446" r:id="rId102"/>
    <p:sldId id="340" r:id="rId103"/>
    <p:sldId id="342" r:id="rId104"/>
    <p:sldId id="341" r:id="rId105"/>
    <p:sldId id="455" r:id="rId106"/>
    <p:sldId id="343" r:id="rId107"/>
    <p:sldId id="344" r:id="rId108"/>
    <p:sldId id="502" r:id="rId109"/>
    <p:sldId id="475" r:id="rId110"/>
    <p:sldId id="460" r:id="rId111"/>
    <p:sldId id="461" r:id="rId112"/>
    <p:sldId id="462" r:id="rId113"/>
    <p:sldId id="463" r:id="rId114"/>
    <p:sldId id="459" r:id="rId115"/>
    <p:sldId id="466" r:id="rId116"/>
    <p:sldId id="468" r:id="rId117"/>
    <p:sldId id="469" r:id="rId118"/>
    <p:sldId id="472" r:id="rId119"/>
    <p:sldId id="478" r:id="rId120"/>
    <p:sldId id="470" r:id="rId121"/>
    <p:sldId id="471" r:id="rId122"/>
    <p:sldId id="473" r:id="rId123"/>
    <p:sldId id="477" r:id="rId124"/>
    <p:sldId id="479" r:id="rId125"/>
    <p:sldId id="480" r:id="rId126"/>
    <p:sldId id="481" r:id="rId127"/>
    <p:sldId id="482" r:id="rId128"/>
    <p:sldId id="484" r:id="rId129"/>
    <p:sldId id="497" r:id="rId13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2"/>
    </p:embeddedFont>
    <p:embeddedFont>
      <p:font typeface="Lato" panose="020F0502020204030203" pitchFamily="34" charset="77"/>
      <p:regular r:id="rId133"/>
      <p:bold r:id="rId134"/>
      <p:italic r:id="rId135"/>
      <p:boldItalic r:id="rId136"/>
    </p:embeddedFont>
    <p:embeddedFont>
      <p:font typeface="Montserrat" pitchFamily="2" charset="77"/>
      <p:regular r:id="rId137"/>
      <p:bold r:id="rId138"/>
      <p:italic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77"/>
    <p:restoredTop sz="93516"/>
  </p:normalViewPr>
  <p:slideViewPr>
    <p:cSldViewPr snapToGrid="0" snapToObjects="1">
      <p:cViewPr varScale="1">
        <p:scale>
          <a:sx n="147" d="100"/>
          <a:sy n="147" d="100"/>
        </p:scale>
        <p:origin x="192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 xmlns="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2315053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3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74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E046A-8BDE-1147-A362-B0949756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08" y="821297"/>
            <a:ext cx="7217008" cy="241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98001"/>
              <a:gd name="adj2" fmla="val 145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22825"/>
              <a:gd name="adj2" fmla="val -70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0634"/>
              <a:gd name="adj2" fmla="val -2102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476652" cy="962557"/>
          </a:xfrm>
          <a:prstGeom prst="wedgeRoundRectCallout">
            <a:avLst>
              <a:gd name="adj1" fmla="val 99225"/>
              <a:gd name="adj2" fmla="val -1747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en-US" sz="2000" dirty="0"/>
              <a:t> is updated for each element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</p:spPr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E7D359C5-FE96-9544-9F41-8B4B6122D292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BB37E3-FF60-3648-BC1D-C282468DF2E6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99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F3F3A4C-8E60-584F-A3CF-99836A25DB47}"/>
              </a:ext>
            </a:extLst>
          </p:cNvPr>
          <p:cNvSpPr/>
          <p:nvPr/>
        </p:nvSpPr>
        <p:spPr>
          <a:xfrm>
            <a:off x="640951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055225-92D8-DC4C-B697-4E494966A221}"/>
              </a:ext>
            </a:extLst>
          </p:cNvPr>
          <p:cNvSpPr txBox="1"/>
          <p:nvPr/>
        </p:nvSpPr>
        <p:spPr>
          <a:xfrm>
            <a:off x="628297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3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42D349-8B18-3841-BD24-E9FDC7845F74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F8863-76BA-A14E-BB81-4EA961D0FDF1}"/>
              </a:ext>
            </a:extLst>
          </p:cNvPr>
          <p:cNvSpPr txBox="1"/>
          <p:nvPr/>
        </p:nvSpPr>
        <p:spPr>
          <a:xfrm>
            <a:off x="6831615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18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81948D2-6CFE-D345-9DAB-4CC647280BE0}"/>
              </a:ext>
            </a:extLst>
          </p:cNvPr>
          <p:cNvSpPr/>
          <p:nvPr/>
        </p:nvSpPr>
        <p:spPr>
          <a:xfrm>
            <a:off x="6958150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07C78-AE58-9042-8645-8F71798E990D}"/>
              </a:ext>
            </a:extLst>
          </p:cNvPr>
          <p:cNvSpPr txBox="1"/>
          <p:nvPr/>
        </p:nvSpPr>
        <p:spPr>
          <a:xfrm>
            <a:off x="6831615" y="511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97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???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532B774-C7F3-1F43-8635-9B64176A6666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2EA45-9CE9-6C46-A6C8-C67EFB31BBAD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33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 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C09DE486-995D-BA41-AA41-E616ABBA6E2F}"/>
              </a:ext>
            </a:extLst>
          </p:cNvPr>
          <p:cNvSpPr/>
          <p:nvPr/>
        </p:nvSpPr>
        <p:spPr>
          <a:xfrm>
            <a:off x="7498082" y="504092"/>
            <a:ext cx="484632" cy="46166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A74A1-0516-434E-8326-4CBBDA8FE61F}"/>
              </a:ext>
            </a:extLst>
          </p:cNvPr>
          <p:cNvSpPr txBox="1"/>
          <p:nvPr/>
        </p:nvSpPr>
        <p:spPr>
          <a:xfrm>
            <a:off x="7371547" y="424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33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2CA3-243C-D24A-ACC6-35A7ED7B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4354284" y="1950720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5111931" y="1950720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6923314" y="1950720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728FD6-6100-0641-8C8F-F7A0665555DA}"/>
              </a:ext>
            </a:extLst>
          </p:cNvPr>
          <p:cNvSpPr/>
          <p:nvPr/>
        </p:nvSpPr>
        <p:spPr>
          <a:xfrm>
            <a:off x="4354284" y="2481943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C48CBE-BF9F-CF42-9B38-B770E2A8CFB8}"/>
              </a:ext>
            </a:extLst>
          </p:cNvPr>
          <p:cNvSpPr/>
          <p:nvPr/>
        </p:nvSpPr>
        <p:spPr>
          <a:xfrm>
            <a:off x="5111931" y="2481943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F32A9A-2BE6-4E4E-9F5A-C36F56B881FD}"/>
              </a:ext>
            </a:extLst>
          </p:cNvPr>
          <p:cNvSpPr/>
          <p:nvPr/>
        </p:nvSpPr>
        <p:spPr>
          <a:xfrm>
            <a:off x="6923314" y="2481943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893641-8C1F-FC4B-A666-316B79F1B3AF}"/>
              </a:ext>
            </a:extLst>
          </p:cNvPr>
          <p:cNvSpPr/>
          <p:nvPr/>
        </p:nvSpPr>
        <p:spPr>
          <a:xfrm>
            <a:off x="4354284" y="3004457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54DA0A-8084-494B-B390-016900C6063F}"/>
              </a:ext>
            </a:extLst>
          </p:cNvPr>
          <p:cNvSpPr/>
          <p:nvPr/>
        </p:nvSpPr>
        <p:spPr>
          <a:xfrm>
            <a:off x="5111931" y="3004457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37A5F6-B678-A84D-A288-7ED530B9A513}"/>
              </a:ext>
            </a:extLst>
          </p:cNvPr>
          <p:cNvSpPr/>
          <p:nvPr/>
        </p:nvSpPr>
        <p:spPr>
          <a:xfrm>
            <a:off x="6923314" y="3004457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4354284" y="3526972"/>
            <a:ext cx="757647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5111931" y="3526972"/>
            <a:ext cx="1811383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6923314" y="3526972"/>
            <a:ext cx="1942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24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AD9F47-0D9E-E542-9C4D-4AE75525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90403"/>
            <a:ext cx="3898538" cy="13826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4659087" y="9657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product([ 3, 2, 4 ]) 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4FAC05C8-8A42-EA46-A633-9F13B0355DD5}"/>
              </a:ext>
            </a:extLst>
          </p:cNvPr>
          <p:cNvSpPr/>
          <p:nvPr/>
        </p:nvSpPr>
        <p:spPr>
          <a:xfrm>
            <a:off x="3422469" y="4119994"/>
            <a:ext cx="5103222" cy="787309"/>
          </a:xfrm>
          <a:prstGeom prst="wedgeEllipseCallout">
            <a:avLst>
              <a:gd name="adj1" fmla="val 28148"/>
              <a:gd name="adj2" fmla="val -8708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final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3420417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041F5-C54B-DE47-BA75-DF35859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31" y="1247562"/>
            <a:ext cx="7513692" cy="25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736B-EB86-8B43-8FD4-4C1105CE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" y="1432032"/>
            <a:ext cx="8751298" cy="21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“apples”,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E59F1AE3-6FEE-3343-B8FE-DA49C6729CB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DE639-FB17-4C44-B205-BEDF758C0D6A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73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CB4292F-3CFC-C64B-A499-EF0FC1DD9909}"/>
              </a:ext>
            </a:extLst>
          </p:cNvPr>
          <p:cNvSpPr/>
          <p:nvPr/>
        </p:nvSpPr>
        <p:spPr>
          <a:xfrm rot="19364610">
            <a:off x="3793069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C3B2EA-D652-B640-BCF6-2DBE359514B0}"/>
              </a:ext>
            </a:extLst>
          </p:cNvPr>
          <p:cNvSpPr txBox="1"/>
          <p:nvPr/>
        </p:nvSpPr>
        <p:spPr>
          <a:xfrm>
            <a:off x="4116315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41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“juice”,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C0A11F30-7E59-D94B-BE63-D6E4FA3CCCEE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BF554-431B-A645-B3DB-8EB9795475A3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589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A17BB95-9EFD-7142-91DC-36E4D5597F60}"/>
              </a:ext>
            </a:extLst>
          </p:cNvPr>
          <p:cNvSpPr/>
          <p:nvPr/>
        </p:nvSpPr>
        <p:spPr>
          <a:xfrm rot="19364610">
            <a:off x="4955662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0EAB89-06B8-404F-88E5-BCAE83659002}"/>
              </a:ext>
            </a:extLst>
          </p:cNvPr>
          <p:cNvSpPr txBox="1"/>
          <p:nvPr/>
        </p:nvSpPr>
        <p:spPr>
          <a:xfrm>
            <a:off x="5278908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320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???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“milk”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98F7002-A3AC-5F47-BBA3-1B709B2C20C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7FAA0-E2CD-1D43-80BC-C9F9FED4A8E7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51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06A484-0C8A-8241-BD56-1A2226C4A26C}"/>
              </a:ext>
            </a:extLst>
          </p:cNvPr>
          <p:cNvSpPr/>
          <p:nvPr/>
        </p:nvSpPr>
        <p:spPr>
          <a:xfrm>
            <a:off x="727166" y="2115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4120D0-B044-554B-833C-C0A2FF65BF04}"/>
              </a:ext>
            </a:extLst>
          </p:cNvPr>
          <p:cNvSpPr/>
          <p:nvPr/>
        </p:nvSpPr>
        <p:spPr>
          <a:xfrm>
            <a:off x="2129245" y="2115459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old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29A78-D88E-5542-9CD0-D40329E26700}"/>
              </a:ext>
            </a:extLst>
          </p:cNvPr>
          <p:cNvSpPr/>
          <p:nvPr/>
        </p:nvSpPr>
        <p:spPr>
          <a:xfrm>
            <a:off x="4872445" y="2115459"/>
            <a:ext cx="3544390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new 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D5B01-99C9-AC47-A4FA-751BDDABABBA}"/>
              </a:ext>
            </a:extLst>
          </p:cNvPr>
          <p:cNvSpPr/>
          <p:nvPr/>
        </p:nvSpPr>
        <p:spPr>
          <a:xfrm>
            <a:off x="727166" y="3808459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“milk”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32CF4-DEDC-F440-8B89-91735485CDD9}"/>
              </a:ext>
            </a:extLst>
          </p:cNvPr>
          <p:cNvSpPr/>
          <p:nvPr/>
        </p:nvSpPr>
        <p:spPr>
          <a:xfrm>
            <a:off x="2129245" y="3802564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“apples”, “juice” 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CE834-5BF8-FB40-8CC0-3DB30D853B34}"/>
              </a:ext>
            </a:extLst>
          </p:cNvPr>
          <p:cNvSpPr/>
          <p:nvPr/>
        </p:nvSpPr>
        <p:spPr>
          <a:xfrm>
            <a:off x="4872445" y="3808459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“milk”, “juice”, “apples” 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F0945A-7AB0-2F43-BB87-D16B2CBC0341}"/>
              </a:ext>
            </a:extLst>
          </p:cNvPr>
          <p:cNvSpPr txBox="1"/>
          <p:nvPr/>
        </p:nvSpPr>
        <p:spPr>
          <a:xfrm>
            <a:off x="1559845" y="135554"/>
            <a:ext cx="5682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reverse([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apples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juice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”, “</a:t>
            </a:r>
            <a:r>
              <a:rPr lang="en-US" sz="2800" dirty="0">
                <a:solidFill>
                  <a:srgbClr val="FFC000"/>
                </a:solidFill>
                <a:latin typeface="+mj-lt"/>
                <a:cs typeface="Courier New" panose="02070309020205020404" pitchFamily="49" charset="0"/>
              </a:rPr>
              <a:t>milk</a:t>
            </a:r>
            <a:r>
              <a:rPr lang="en-US" sz="28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” ])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A9555-1FEE-8F4D-9B48-EDFCB84D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795109"/>
            <a:ext cx="3581402" cy="11840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C8087-7120-5043-BFC3-75EB0259D21D}"/>
              </a:ext>
            </a:extLst>
          </p:cNvPr>
          <p:cNvSpPr/>
          <p:nvPr/>
        </p:nvSpPr>
        <p:spPr>
          <a:xfrm>
            <a:off x="727166" y="2693763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“apples”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DBD498C-2FE2-2144-8059-2D7B555CB203}"/>
              </a:ext>
            </a:extLst>
          </p:cNvPr>
          <p:cNvSpPr/>
          <p:nvPr/>
        </p:nvSpPr>
        <p:spPr>
          <a:xfrm>
            <a:off x="2129245" y="2687868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C90540-183F-6E4D-A8A6-5A0A2201859B}"/>
              </a:ext>
            </a:extLst>
          </p:cNvPr>
          <p:cNvSpPr/>
          <p:nvPr/>
        </p:nvSpPr>
        <p:spPr>
          <a:xfrm>
            <a:off x="4872445" y="2693763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BC3971-480A-E443-96D2-775B56020AAE}"/>
              </a:ext>
            </a:extLst>
          </p:cNvPr>
          <p:cNvSpPr/>
          <p:nvPr/>
        </p:nvSpPr>
        <p:spPr>
          <a:xfrm>
            <a:off x="727166" y="3251111"/>
            <a:ext cx="136289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“juice”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D5E848-175A-304C-B21F-32CF3B93B622}"/>
              </a:ext>
            </a:extLst>
          </p:cNvPr>
          <p:cNvSpPr/>
          <p:nvPr/>
        </p:nvSpPr>
        <p:spPr>
          <a:xfrm>
            <a:off x="2129245" y="3245216"/>
            <a:ext cx="2704011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cs typeface="Courier New" panose="02070309020205020404" pitchFamily="49" charset="0"/>
              </a:rPr>
              <a:t>[ “apples” 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88834A-86C7-F249-8FCB-3DFEEA31F149}"/>
              </a:ext>
            </a:extLst>
          </p:cNvPr>
          <p:cNvSpPr/>
          <p:nvPr/>
        </p:nvSpPr>
        <p:spPr>
          <a:xfrm>
            <a:off x="4872445" y="3251111"/>
            <a:ext cx="3544389" cy="5225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[ “juice”, “apples” ]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B33D0C-81B0-964D-9803-4079B18D87F4}"/>
              </a:ext>
            </a:extLst>
          </p:cNvPr>
          <p:cNvSpPr/>
          <p:nvPr/>
        </p:nvSpPr>
        <p:spPr>
          <a:xfrm rot="19364610">
            <a:off x="6105194" y="581347"/>
            <a:ext cx="484632" cy="467059"/>
          </a:xfrm>
          <a:prstGeom prst="upArrow">
            <a:avLst>
              <a:gd name="adj1" fmla="val 58860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26FB4-6B22-5B43-B31B-C3324258A4B1}"/>
              </a:ext>
            </a:extLst>
          </p:cNvPr>
          <p:cNvSpPr txBox="1"/>
          <p:nvPr/>
        </p:nvSpPr>
        <p:spPr>
          <a:xfrm>
            <a:off x="6428440" y="9254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172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45AAC-278F-F34C-834B-0F5B43CA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2254086"/>
            <a:ext cx="6593976" cy="225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 xmlns="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 xmlns="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C33DE-4580-E643-BFED-0F7D3AE8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1609839"/>
            <a:ext cx="7985760" cy="1981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89157"/>
              <a:gd name="adj2" fmla="val 181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433E5-FDFB-BD41-8639-B15FFF8F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990" y="2669539"/>
            <a:ext cx="3423376" cy="164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2089</TotalTime>
  <Words>4270</Words>
  <Application>Microsoft Macintosh PowerPoint</Application>
  <PresentationFormat>On-screen Show (16:9)</PresentationFormat>
  <Paragraphs>641</Paragraphs>
  <Slides>129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Cambria Math</vt:lpstr>
      <vt:lpstr>Arial</vt:lpstr>
      <vt:lpstr>Courier New</vt:lpstr>
      <vt:lpstr>Montserrat</vt:lpstr>
      <vt:lpstr>Lato</vt:lpstr>
      <vt:lpstr>Courier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Executing a loop</vt:lpstr>
      <vt:lpstr>Write your own: below change product to sum That is, add all the items in the list together</vt:lpstr>
      <vt:lpstr>Example: write a function reverse(Lst) that reverses the elements in a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255</cp:revision>
  <dcterms:modified xsi:type="dcterms:W3CDTF">2020-01-13T23:07:56Z</dcterms:modified>
</cp:coreProperties>
</file>